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59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18"/>
    <a:srgbClr val="242321"/>
    <a:srgbClr val="2D2C29"/>
    <a:srgbClr val="2D4544"/>
    <a:srgbClr val="194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1"/>
    <p:restoredTop sz="95028"/>
  </p:normalViewPr>
  <p:slideViewPr>
    <p:cSldViewPr snapToGrid="0" snapToObjects="1">
      <p:cViewPr varScale="1">
        <p:scale>
          <a:sx n="70" d="100"/>
          <a:sy n="70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didatticasociale.svic@unibo.it" TargetMode="External"/><Relationship Id="rId1" Type="http://schemas.openxmlformats.org/officeDocument/2006/relationships/hyperlink" Target="mailto:didatticasociale.sposi@unibo.it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didatticasociale.svic@unibo.it" TargetMode="External"/><Relationship Id="rId1" Type="http://schemas.openxmlformats.org/officeDocument/2006/relationships/hyperlink" Target="mailto:didatticasociale.sposi@unibo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9A7A8-5DF8-4F01-BD93-9FF038758E95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C02353-90A6-4751-9897-863C572FC8E6}">
      <dgm:prSet/>
      <dgm:spPr/>
      <dgm:t>
        <a:bodyPr/>
        <a:lstStyle/>
        <a:p>
          <a:pPr>
            <a:defRPr cap="all"/>
          </a:pPr>
          <a:r>
            <a:rPr lang="it-IT" dirty="0">
              <a:latin typeface="Century Gothic" panose="020B0502020202020204" pitchFamily="34" charset="0"/>
            </a:rPr>
            <a:t>Controlla che </a:t>
          </a:r>
          <a:r>
            <a:rPr lang="it-IT" b="0" dirty="0">
              <a:latin typeface="Century Gothic" panose="020B0502020202020204" pitchFamily="34" charset="0"/>
            </a:rPr>
            <a:t>l’insegnamento che vuoi seguire sia SELEZIONABILE DURANTE LA COMPILAZIONE DEL PIANO ONLINE</a:t>
          </a:r>
          <a:endParaRPr lang="en-US" cap="none" dirty="0"/>
        </a:p>
      </dgm:t>
    </dgm:pt>
    <dgm:pt modelId="{DDB6FE13-CF79-4FA3-A1AF-4C46E8A548EC}" type="parTrans" cxnId="{9F616C0E-1B17-4960-9333-DEC78B98BA03}">
      <dgm:prSet/>
      <dgm:spPr/>
      <dgm:t>
        <a:bodyPr/>
        <a:lstStyle/>
        <a:p>
          <a:endParaRPr lang="en-US"/>
        </a:p>
      </dgm:t>
    </dgm:pt>
    <dgm:pt modelId="{B49610EB-3313-4AA7-94CB-194FDF6A94EB}" type="sibTrans" cxnId="{9F616C0E-1B17-4960-9333-DEC78B98BA03}">
      <dgm:prSet/>
      <dgm:spPr/>
      <dgm:t>
        <a:bodyPr/>
        <a:lstStyle/>
        <a:p>
          <a:endParaRPr lang="en-US"/>
        </a:p>
      </dgm:t>
    </dgm:pt>
    <dgm:pt modelId="{7F74477A-F8F7-4F63-A507-083527654A1E}">
      <dgm:prSet/>
      <dgm:spPr/>
      <dgm:t>
        <a:bodyPr/>
        <a:lstStyle/>
        <a:p>
          <a:pPr>
            <a:defRPr cap="all"/>
          </a:pPr>
          <a:r>
            <a:rPr lang="it-IT" dirty="0">
              <a:latin typeface="Century Gothic" panose="020B0502020202020204" pitchFamily="34" charset="0"/>
            </a:rPr>
            <a:t>Attendi l’apertura del </a:t>
          </a:r>
          <a:r>
            <a:rPr lang="it-IT" b="1" dirty="0">
              <a:latin typeface="Century Gothic" panose="020B0502020202020204" pitchFamily="34" charset="0"/>
            </a:rPr>
            <a:t>piano di studi online</a:t>
          </a:r>
          <a:r>
            <a:rPr lang="it-IT" dirty="0">
              <a:latin typeface="Century Gothic" panose="020B0502020202020204" pitchFamily="34" charset="0"/>
            </a:rPr>
            <a:t>, fissata per il 2</a:t>
          </a:r>
          <a:r>
            <a:rPr lang="it-IT" b="1" dirty="0">
              <a:latin typeface="Century Gothic" panose="020B0502020202020204" pitchFamily="34" charset="0"/>
            </a:rPr>
            <a:t> ottobre</a:t>
          </a:r>
          <a:endParaRPr lang="en-US" cap="none" dirty="0"/>
        </a:p>
      </dgm:t>
    </dgm:pt>
    <dgm:pt modelId="{98868444-D7B9-4FB0-9C61-040F86D13BD3}" type="parTrans" cxnId="{3B705388-6E86-4DCC-A33A-67140B5379FA}">
      <dgm:prSet/>
      <dgm:spPr/>
      <dgm:t>
        <a:bodyPr/>
        <a:lstStyle/>
        <a:p>
          <a:endParaRPr lang="en-US"/>
        </a:p>
      </dgm:t>
    </dgm:pt>
    <dgm:pt modelId="{B4C9AA50-F1DD-41D3-8769-016E0E2B3F78}" type="sibTrans" cxnId="{3B705388-6E86-4DCC-A33A-67140B5379FA}">
      <dgm:prSet/>
      <dgm:spPr/>
      <dgm:t>
        <a:bodyPr/>
        <a:lstStyle/>
        <a:p>
          <a:endParaRPr lang="en-US"/>
        </a:p>
      </dgm:t>
    </dgm:pt>
    <dgm:pt modelId="{3CE96152-8417-43C7-827F-EB71EB66D3D2}">
      <dgm:prSet/>
      <dgm:spPr/>
      <dgm:t>
        <a:bodyPr/>
        <a:lstStyle/>
        <a:p>
          <a:pPr>
            <a:defRPr cap="all"/>
          </a:pPr>
          <a:r>
            <a:rPr lang="it-IT" b="0" i="0" u="none" cap="none" dirty="0"/>
            <a:t>P</a:t>
          </a:r>
          <a:r>
            <a:rPr lang="it-IT" dirty="0">
              <a:latin typeface="Century Gothic" panose="020B0502020202020204" pitchFamily="34" charset="0"/>
            </a:rPr>
            <a:t>resenta il </a:t>
          </a:r>
          <a:r>
            <a:rPr lang="it-IT" b="1" dirty="0">
              <a:latin typeface="Century Gothic" panose="020B0502020202020204" pitchFamily="34" charset="0"/>
            </a:rPr>
            <a:t>piano di studi online </a:t>
          </a:r>
          <a:r>
            <a:rPr lang="it-IT" dirty="0">
              <a:latin typeface="Century Gothic" panose="020B0502020202020204" pitchFamily="34" charset="0"/>
            </a:rPr>
            <a:t>entro la scadenza del </a:t>
          </a:r>
        </a:p>
        <a:p>
          <a:pPr>
            <a:defRPr cap="all"/>
          </a:pPr>
          <a:r>
            <a:rPr lang="it-IT" b="1" dirty="0">
              <a:latin typeface="Century Gothic" panose="020B0502020202020204" pitchFamily="34" charset="0"/>
            </a:rPr>
            <a:t>24 NOVEMBRE</a:t>
          </a:r>
          <a:endParaRPr lang="en-US" cap="none" dirty="0"/>
        </a:p>
      </dgm:t>
    </dgm:pt>
    <dgm:pt modelId="{9B4E9380-452C-4B1C-9BFE-C09CEFAF69E8}" type="parTrans" cxnId="{C38FADCF-ED11-437B-A2C6-DC1189889721}">
      <dgm:prSet/>
      <dgm:spPr/>
      <dgm:t>
        <a:bodyPr/>
        <a:lstStyle/>
        <a:p>
          <a:endParaRPr lang="en-US"/>
        </a:p>
      </dgm:t>
    </dgm:pt>
    <dgm:pt modelId="{24ED3943-4942-468A-A71E-A5A7A7F59C3D}" type="sibTrans" cxnId="{C38FADCF-ED11-437B-A2C6-DC1189889721}">
      <dgm:prSet/>
      <dgm:spPr/>
      <dgm:t>
        <a:bodyPr/>
        <a:lstStyle/>
        <a:p>
          <a:endParaRPr lang="en-US"/>
        </a:p>
      </dgm:t>
    </dgm:pt>
    <dgm:pt modelId="{8B50AF9A-F78B-3540-B6DF-F7EE25ADFC68}" type="pres">
      <dgm:prSet presAssocID="{9209A7A8-5DF8-4F01-BD93-9FF038758E95}" presName="Name0" presStyleCnt="0">
        <dgm:presLayoutVars>
          <dgm:dir/>
          <dgm:resizeHandles val="exact"/>
        </dgm:presLayoutVars>
      </dgm:prSet>
      <dgm:spPr/>
    </dgm:pt>
    <dgm:pt modelId="{D8F6D618-2D07-0C47-912F-7776D3483140}" type="pres">
      <dgm:prSet presAssocID="{D8C02353-90A6-4751-9897-863C572FC8E6}" presName="node" presStyleLbl="node1" presStyleIdx="0" presStyleCnt="3" custLinFactX="100000" custLinFactNeighborX="159023" custLinFactNeighborY="689">
        <dgm:presLayoutVars>
          <dgm:bulletEnabled val="1"/>
        </dgm:presLayoutVars>
      </dgm:prSet>
      <dgm:spPr/>
    </dgm:pt>
    <dgm:pt modelId="{C572C0B1-84B8-A34D-A9AE-92AA38FEB1D9}" type="pres">
      <dgm:prSet presAssocID="{B49610EB-3313-4AA7-94CB-194FDF6A94EB}" presName="sibTrans" presStyleLbl="sibTrans2D1" presStyleIdx="0" presStyleCnt="2" custFlipHor="1" custScaleX="127822" custLinFactX="400000" custLinFactNeighborX="413591" custLinFactNeighborY="-2587"/>
      <dgm:spPr/>
    </dgm:pt>
    <dgm:pt modelId="{17D73DE7-BF2D-B04C-A505-2ADDC7D74520}" type="pres">
      <dgm:prSet presAssocID="{B49610EB-3313-4AA7-94CB-194FDF6A94EB}" presName="connectorText" presStyleLbl="sibTrans2D1" presStyleIdx="0" presStyleCnt="2"/>
      <dgm:spPr/>
    </dgm:pt>
    <dgm:pt modelId="{15CEBA0A-5290-7543-A13B-F6B3C89A92FC}" type="pres">
      <dgm:prSet presAssocID="{7F74477A-F8F7-4F63-A507-083527654A1E}" presName="node" presStyleLbl="node1" presStyleIdx="1" presStyleCnt="3" custLinFactX="-17419" custLinFactNeighborX="-100000" custLinFactNeighborY="2268">
        <dgm:presLayoutVars>
          <dgm:bulletEnabled val="1"/>
        </dgm:presLayoutVars>
      </dgm:prSet>
      <dgm:spPr/>
    </dgm:pt>
    <dgm:pt modelId="{F18F0B30-EB77-5041-B31E-9DCEF05146DB}" type="pres">
      <dgm:prSet presAssocID="{B4C9AA50-F1DD-41D3-8769-016E0E2B3F78}" presName="sibTrans" presStyleLbl="sibTrans2D1" presStyleIdx="1" presStyleCnt="2" custFlipHor="0" custScaleX="34803" custLinFactNeighborX="-70086" custLinFactNeighborY="-1354"/>
      <dgm:spPr/>
    </dgm:pt>
    <dgm:pt modelId="{D0065B0B-B0AC-3641-A38B-8019EFA08D31}" type="pres">
      <dgm:prSet presAssocID="{B4C9AA50-F1DD-41D3-8769-016E0E2B3F78}" presName="connectorText" presStyleLbl="sibTrans2D1" presStyleIdx="1" presStyleCnt="2"/>
      <dgm:spPr/>
    </dgm:pt>
    <dgm:pt modelId="{340282A8-7C26-2943-8157-4D0EEF58A270}" type="pres">
      <dgm:prSet presAssocID="{3CE96152-8417-43C7-827F-EB71EB66D3D2}" presName="node" presStyleLbl="node1" presStyleIdx="2" presStyleCnt="3" custLinFactNeighborX="2203" custLinFactNeighborY="-1456">
        <dgm:presLayoutVars>
          <dgm:bulletEnabled val="1"/>
        </dgm:presLayoutVars>
      </dgm:prSet>
      <dgm:spPr/>
    </dgm:pt>
  </dgm:ptLst>
  <dgm:cxnLst>
    <dgm:cxn modelId="{9F616C0E-1B17-4960-9333-DEC78B98BA03}" srcId="{9209A7A8-5DF8-4F01-BD93-9FF038758E95}" destId="{D8C02353-90A6-4751-9897-863C572FC8E6}" srcOrd="0" destOrd="0" parTransId="{DDB6FE13-CF79-4FA3-A1AF-4C46E8A548EC}" sibTransId="{B49610EB-3313-4AA7-94CB-194FDF6A94EB}"/>
    <dgm:cxn modelId="{D61AF40F-7895-3749-9B87-8C26F875CD01}" type="presOf" srcId="{B49610EB-3313-4AA7-94CB-194FDF6A94EB}" destId="{17D73DE7-BF2D-B04C-A505-2ADDC7D74520}" srcOrd="1" destOrd="0" presId="urn:microsoft.com/office/officeart/2005/8/layout/process1"/>
    <dgm:cxn modelId="{B6845D2E-1D4E-0643-8BCC-C633188A2E1C}" type="presOf" srcId="{B4C9AA50-F1DD-41D3-8769-016E0E2B3F78}" destId="{F18F0B30-EB77-5041-B31E-9DCEF05146DB}" srcOrd="0" destOrd="0" presId="urn:microsoft.com/office/officeart/2005/8/layout/process1"/>
    <dgm:cxn modelId="{ED170039-2318-D448-9950-77CD1F4AE100}" type="presOf" srcId="{D8C02353-90A6-4751-9897-863C572FC8E6}" destId="{D8F6D618-2D07-0C47-912F-7776D3483140}" srcOrd="0" destOrd="0" presId="urn:microsoft.com/office/officeart/2005/8/layout/process1"/>
    <dgm:cxn modelId="{8670E839-9BF1-0241-AF9F-B968E731B708}" type="presOf" srcId="{3CE96152-8417-43C7-827F-EB71EB66D3D2}" destId="{340282A8-7C26-2943-8157-4D0EEF58A270}" srcOrd="0" destOrd="0" presId="urn:microsoft.com/office/officeart/2005/8/layout/process1"/>
    <dgm:cxn modelId="{A354895F-355B-1D4A-9DDC-D6D4669AAA1B}" type="presOf" srcId="{B4C9AA50-F1DD-41D3-8769-016E0E2B3F78}" destId="{D0065B0B-B0AC-3641-A38B-8019EFA08D31}" srcOrd="1" destOrd="0" presId="urn:microsoft.com/office/officeart/2005/8/layout/process1"/>
    <dgm:cxn modelId="{ADF0D24B-7F73-8D4E-8EA4-091697AFE6EF}" type="presOf" srcId="{9209A7A8-5DF8-4F01-BD93-9FF038758E95}" destId="{8B50AF9A-F78B-3540-B6DF-F7EE25ADFC68}" srcOrd="0" destOrd="0" presId="urn:microsoft.com/office/officeart/2005/8/layout/process1"/>
    <dgm:cxn modelId="{ACFBE44C-4C3E-6E4C-9FE8-FA3CD63B004D}" type="presOf" srcId="{B49610EB-3313-4AA7-94CB-194FDF6A94EB}" destId="{C572C0B1-84B8-A34D-A9AE-92AA38FEB1D9}" srcOrd="0" destOrd="0" presId="urn:microsoft.com/office/officeart/2005/8/layout/process1"/>
    <dgm:cxn modelId="{3B705388-6E86-4DCC-A33A-67140B5379FA}" srcId="{9209A7A8-5DF8-4F01-BD93-9FF038758E95}" destId="{7F74477A-F8F7-4F63-A507-083527654A1E}" srcOrd="1" destOrd="0" parTransId="{98868444-D7B9-4FB0-9C61-040F86D13BD3}" sibTransId="{B4C9AA50-F1DD-41D3-8769-016E0E2B3F78}"/>
    <dgm:cxn modelId="{C38FADCF-ED11-437B-A2C6-DC1189889721}" srcId="{9209A7A8-5DF8-4F01-BD93-9FF038758E95}" destId="{3CE96152-8417-43C7-827F-EB71EB66D3D2}" srcOrd="2" destOrd="0" parTransId="{9B4E9380-452C-4B1C-9BFE-C09CEFAF69E8}" sibTransId="{24ED3943-4942-468A-A71E-A5A7A7F59C3D}"/>
    <dgm:cxn modelId="{495537F4-BF6E-1244-8631-9D70DE883F66}" type="presOf" srcId="{7F74477A-F8F7-4F63-A507-083527654A1E}" destId="{15CEBA0A-5290-7543-A13B-F6B3C89A92FC}" srcOrd="0" destOrd="0" presId="urn:microsoft.com/office/officeart/2005/8/layout/process1"/>
    <dgm:cxn modelId="{AF093E58-715D-F546-9F37-0257E6612A1D}" type="presParOf" srcId="{8B50AF9A-F78B-3540-B6DF-F7EE25ADFC68}" destId="{D8F6D618-2D07-0C47-912F-7776D3483140}" srcOrd="0" destOrd="0" presId="urn:microsoft.com/office/officeart/2005/8/layout/process1"/>
    <dgm:cxn modelId="{9C898565-C488-E54F-8BEB-A41BA58EC2C1}" type="presParOf" srcId="{8B50AF9A-F78B-3540-B6DF-F7EE25ADFC68}" destId="{C572C0B1-84B8-A34D-A9AE-92AA38FEB1D9}" srcOrd="1" destOrd="0" presId="urn:microsoft.com/office/officeart/2005/8/layout/process1"/>
    <dgm:cxn modelId="{01348359-BE8E-7B4D-AEC0-2E03EA2F7507}" type="presParOf" srcId="{C572C0B1-84B8-A34D-A9AE-92AA38FEB1D9}" destId="{17D73DE7-BF2D-B04C-A505-2ADDC7D74520}" srcOrd="0" destOrd="0" presId="urn:microsoft.com/office/officeart/2005/8/layout/process1"/>
    <dgm:cxn modelId="{CFDDCD6D-CD61-124E-A438-92BE2CA9B05D}" type="presParOf" srcId="{8B50AF9A-F78B-3540-B6DF-F7EE25ADFC68}" destId="{15CEBA0A-5290-7543-A13B-F6B3C89A92FC}" srcOrd="2" destOrd="0" presId="urn:microsoft.com/office/officeart/2005/8/layout/process1"/>
    <dgm:cxn modelId="{40872B8C-B0A6-A846-896D-2A38434B3B0A}" type="presParOf" srcId="{8B50AF9A-F78B-3540-B6DF-F7EE25ADFC68}" destId="{F18F0B30-EB77-5041-B31E-9DCEF05146DB}" srcOrd="3" destOrd="0" presId="urn:microsoft.com/office/officeart/2005/8/layout/process1"/>
    <dgm:cxn modelId="{36C5F208-164F-0D4F-AA22-C3CC65CF04BC}" type="presParOf" srcId="{F18F0B30-EB77-5041-B31E-9DCEF05146DB}" destId="{D0065B0B-B0AC-3641-A38B-8019EFA08D31}" srcOrd="0" destOrd="0" presId="urn:microsoft.com/office/officeart/2005/8/layout/process1"/>
    <dgm:cxn modelId="{8809C342-1B7A-754E-8210-5CCA524B9BF9}" type="presParOf" srcId="{8B50AF9A-F78B-3540-B6DF-F7EE25ADFC68}" destId="{340282A8-7C26-2943-8157-4D0EEF58A2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9A7A8-5DF8-4F01-BD93-9FF038758E95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02353-90A6-4751-9897-863C572FC8E6}">
      <dgm:prSet/>
      <dgm:spPr/>
      <dgm:t>
        <a:bodyPr/>
        <a:lstStyle/>
        <a:p>
          <a:pPr>
            <a:defRPr cap="all"/>
          </a:pPr>
          <a:endParaRPr lang="en-US" cap="none" dirty="0"/>
        </a:p>
      </dgm:t>
    </dgm:pt>
    <dgm:pt modelId="{DDB6FE13-CF79-4FA3-A1AF-4C46E8A548EC}" type="parTrans" cxnId="{9F616C0E-1B17-4960-9333-DEC78B98BA03}">
      <dgm:prSet/>
      <dgm:spPr/>
      <dgm:t>
        <a:bodyPr/>
        <a:lstStyle/>
        <a:p>
          <a:endParaRPr lang="en-US"/>
        </a:p>
      </dgm:t>
    </dgm:pt>
    <dgm:pt modelId="{B49610EB-3313-4AA7-94CB-194FDF6A94EB}" type="sibTrans" cxnId="{9F616C0E-1B17-4960-9333-DEC78B98BA03}">
      <dgm:prSet/>
      <dgm:spPr/>
      <dgm:t>
        <a:bodyPr/>
        <a:lstStyle/>
        <a:p>
          <a:endParaRPr lang="en-US"/>
        </a:p>
      </dgm:t>
    </dgm:pt>
    <dgm:pt modelId="{7F74477A-F8F7-4F63-A507-083527654A1E}">
      <dgm:prSet/>
      <dgm:spPr/>
      <dgm:t>
        <a:bodyPr/>
        <a:lstStyle/>
        <a:p>
          <a:pPr>
            <a:defRPr cap="all"/>
          </a:pPr>
          <a:endParaRPr lang="en-US" cap="none" dirty="0"/>
        </a:p>
      </dgm:t>
    </dgm:pt>
    <dgm:pt modelId="{98868444-D7B9-4FB0-9C61-040F86D13BD3}" type="parTrans" cxnId="{3B705388-6E86-4DCC-A33A-67140B5379FA}">
      <dgm:prSet/>
      <dgm:spPr/>
      <dgm:t>
        <a:bodyPr/>
        <a:lstStyle/>
        <a:p>
          <a:endParaRPr lang="en-US"/>
        </a:p>
      </dgm:t>
    </dgm:pt>
    <dgm:pt modelId="{B4C9AA50-F1DD-41D3-8769-016E0E2B3F78}" type="sibTrans" cxnId="{3B705388-6E86-4DCC-A33A-67140B5379FA}">
      <dgm:prSet/>
      <dgm:spPr/>
      <dgm:t>
        <a:bodyPr/>
        <a:lstStyle/>
        <a:p>
          <a:endParaRPr lang="en-US"/>
        </a:p>
      </dgm:t>
    </dgm:pt>
    <dgm:pt modelId="{3CE96152-8417-43C7-827F-EB71EB66D3D2}">
      <dgm:prSet/>
      <dgm:spPr/>
      <dgm:t>
        <a:bodyPr/>
        <a:lstStyle/>
        <a:p>
          <a:pPr>
            <a:defRPr cap="all"/>
          </a:pPr>
          <a:endParaRPr lang="en-US" cap="none" dirty="0"/>
        </a:p>
      </dgm:t>
    </dgm:pt>
    <dgm:pt modelId="{9B4E9380-452C-4B1C-9BFE-C09CEFAF69E8}" type="parTrans" cxnId="{C38FADCF-ED11-437B-A2C6-DC1189889721}">
      <dgm:prSet/>
      <dgm:spPr/>
      <dgm:t>
        <a:bodyPr/>
        <a:lstStyle/>
        <a:p>
          <a:endParaRPr lang="en-US"/>
        </a:p>
      </dgm:t>
    </dgm:pt>
    <dgm:pt modelId="{24ED3943-4942-468A-A71E-A5A7A7F59C3D}" type="sibTrans" cxnId="{C38FADCF-ED11-437B-A2C6-DC1189889721}">
      <dgm:prSet/>
      <dgm:spPr/>
      <dgm:t>
        <a:bodyPr/>
        <a:lstStyle/>
        <a:p>
          <a:endParaRPr lang="en-US"/>
        </a:p>
      </dgm:t>
    </dgm:pt>
    <dgm:pt modelId="{203AF64E-6FC1-CE43-B004-BDF76E4E732F}">
      <dgm:prSet/>
      <dgm:spPr/>
      <dgm:t>
        <a:bodyPr/>
        <a:lstStyle/>
        <a:p>
          <a:r>
            <a:rPr lang="it-IT" b="0" i="0" u="none" cap="none" dirty="0"/>
            <a:t>Chiedi via mail l’approvazione alla Segreteria del corso a cui appartiene l’insegnamento che vuoi seguire</a:t>
          </a:r>
          <a:endParaRPr lang="it-IT" dirty="0"/>
        </a:p>
      </dgm:t>
    </dgm:pt>
    <dgm:pt modelId="{E81C61C1-6C78-694C-9ABF-853502725A7A}" type="parTrans" cxnId="{73E1D220-7CCA-C643-98F3-2EBCDBA6D449}">
      <dgm:prSet/>
      <dgm:spPr/>
      <dgm:t>
        <a:bodyPr/>
        <a:lstStyle/>
        <a:p>
          <a:endParaRPr lang="it-IT"/>
        </a:p>
      </dgm:t>
    </dgm:pt>
    <dgm:pt modelId="{22157AEB-9513-C94B-BF5F-F84E3B0C5682}" type="sibTrans" cxnId="{73E1D220-7CCA-C643-98F3-2EBCDBA6D449}">
      <dgm:prSet/>
      <dgm:spPr/>
      <dgm:t>
        <a:bodyPr/>
        <a:lstStyle/>
        <a:p>
          <a:endParaRPr lang="it-IT"/>
        </a:p>
      </dgm:t>
    </dgm:pt>
    <dgm:pt modelId="{68BF22ED-A250-194A-9061-648205487EFE}">
      <dgm:prSet/>
      <dgm:spPr/>
      <dgm:t>
        <a:bodyPr/>
        <a:lstStyle/>
        <a:p>
          <a:r>
            <a:rPr lang="it-IT" b="0" i="0" u="none" cap="none" dirty="0"/>
            <a:t>Attendi l’apertura del piano di studi e assicurati che l’insegnamento non sia selezionabile durante la compilazione online</a:t>
          </a:r>
          <a:endParaRPr lang="it-IT" dirty="0"/>
        </a:p>
      </dgm:t>
    </dgm:pt>
    <dgm:pt modelId="{D24327BB-256B-5E41-A6A2-50D317834766}" type="parTrans" cxnId="{A1B6CF19-0A20-B740-997C-BE66EE19EE28}">
      <dgm:prSet/>
      <dgm:spPr/>
      <dgm:t>
        <a:bodyPr/>
        <a:lstStyle/>
        <a:p>
          <a:endParaRPr lang="it-IT"/>
        </a:p>
      </dgm:t>
    </dgm:pt>
    <dgm:pt modelId="{50C9A11F-ED3D-8443-8A80-07BDF6BFBA96}" type="sibTrans" cxnId="{A1B6CF19-0A20-B740-997C-BE66EE19EE28}">
      <dgm:prSet/>
      <dgm:spPr/>
      <dgm:t>
        <a:bodyPr/>
        <a:lstStyle/>
        <a:p>
          <a:endParaRPr lang="it-IT"/>
        </a:p>
      </dgm:t>
    </dgm:pt>
    <dgm:pt modelId="{2A606406-529D-AA4E-880C-42524C57BFB1}">
      <dgm:prSet/>
      <dgm:spPr/>
      <dgm:t>
        <a:bodyPr/>
        <a:lstStyle/>
        <a:p>
          <a:r>
            <a:rPr lang="it-IT" b="0" i="0" u="none" cap="none" dirty="0"/>
            <a:t>Contatta la Manager didattica (</a:t>
          </a:r>
          <a:r>
            <a:rPr lang="it-IT" b="0" i="0" u="none" cap="none" dirty="0">
              <a:hlinkClick xmlns:r="http://schemas.openxmlformats.org/officeDocument/2006/relationships" r:id="rId1"/>
            </a:rPr>
            <a:t>didatticasociale.sposi@unibo.it</a:t>
          </a:r>
          <a:r>
            <a:rPr lang="it-IT" b="0" i="0" u="none" cap="none" dirty="0"/>
            <a:t> o </a:t>
          </a:r>
          <a:r>
            <a:rPr lang="it-IT" b="0" i="0" u="none" cap="none" dirty="0">
              <a:hlinkClick xmlns:r="http://schemas.openxmlformats.org/officeDocument/2006/relationships" r:id="rId2"/>
            </a:rPr>
            <a:t>didatticasociale.svic@unibo.it</a:t>
          </a:r>
          <a:r>
            <a:rPr lang="it-IT" b="0" i="0" u="none" cap="none" dirty="0"/>
            <a:t>) per presentare un piano cartaceo</a:t>
          </a:r>
          <a:endParaRPr lang="it-IT" dirty="0"/>
        </a:p>
      </dgm:t>
    </dgm:pt>
    <dgm:pt modelId="{35435620-C95F-F64E-827B-3A675E8EBD65}" type="parTrans" cxnId="{4325436B-F53B-C241-ABCE-06A2594B8009}">
      <dgm:prSet/>
      <dgm:spPr/>
      <dgm:t>
        <a:bodyPr/>
        <a:lstStyle/>
        <a:p>
          <a:endParaRPr lang="it-IT"/>
        </a:p>
      </dgm:t>
    </dgm:pt>
    <dgm:pt modelId="{9A326F16-3DE8-0D4C-BE19-DF210DDA96B4}" type="sibTrans" cxnId="{4325436B-F53B-C241-ABCE-06A2594B8009}">
      <dgm:prSet/>
      <dgm:spPr/>
      <dgm:t>
        <a:bodyPr/>
        <a:lstStyle/>
        <a:p>
          <a:endParaRPr lang="it-IT"/>
        </a:p>
      </dgm:t>
    </dgm:pt>
    <dgm:pt modelId="{DDE8382A-AF86-1542-AC5F-F0785E1368C4}">
      <dgm:prSet/>
      <dgm:spPr/>
      <dgm:t>
        <a:bodyPr/>
        <a:lstStyle/>
        <a:p>
          <a:endParaRPr lang="it-IT" dirty="0"/>
        </a:p>
      </dgm:t>
    </dgm:pt>
    <dgm:pt modelId="{790CC80B-3366-1C40-AAFC-D366C736E743}" type="parTrans" cxnId="{8079515B-20AA-504B-966B-707B3A173AAF}">
      <dgm:prSet/>
      <dgm:spPr/>
      <dgm:t>
        <a:bodyPr/>
        <a:lstStyle/>
        <a:p>
          <a:endParaRPr lang="it-IT"/>
        </a:p>
      </dgm:t>
    </dgm:pt>
    <dgm:pt modelId="{E096516B-C6DE-CD49-893E-9CBC9B9211F1}" type="sibTrans" cxnId="{8079515B-20AA-504B-966B-707B3A173AAF}">
      <dgm:prSet/>
      <dgm:spPr/>
      <dgm:t>
        <a:bodyPr/>
        <a:lstStyle/>
        <a:p>
          <a:endParaRPr lang="it-IT"/>
        </a:p>
      </dgm:t>
    </dgm:pt>
    <dgm:pt modelId="{1A55977E-DC81-1742-8CF2-8079A2F34561}">
      <dgm:prSet/>
      <dgm:spPr/>
      <dgm:t>
        <a:bodyPr/>
        <a:lstStyle/>
        <a:p>
          <a:r>
            <a:rPr lang="it-IT" dirty="0"/>
            <a:t>Attendi che il consiglio di corso valuti la coerenza dell’insegnamento che desideri inserire con il piano di studi del tuo corso di laurea e decida se approvare la tua richiesta</a:t>
          </a:r>
        </a:p>
      </dgm:t>
    </dgm:pt>
    <dgm:pt modelId="{8422447E-4141-594E-AED2-AD9CCD69E609}" type="parTrans" cxnId="{B2507356-C086-BF4C-B683-83605E6800BD}">
      <dgm:prSet/>
      <dgm:spPr/>
      <dgm:t>
        <a:bodyPr/>
        <a:lstStyle/>
        <a:p>
          <a:endParaRPr lang="it-IT"/>
        </a:p>
      </dgm:t>
    </dgm:pt>
    <dgm:pt modelId="{B6C4934E-59EF-184E-A6D1-6CDB4B71BE7B}" type="sibTrans" cxnId="{B2507356-C086-BF4C-B683-83605E6800BD}">
      <dgm:prSet/>
      <dgm:spPr/>
      <dgm:t>
        <a:bodyPr/>
        <a:lstStyle/>
        <a:p>
          <a:endParaRPr lang="it-IT"/>
        </a:p>
      </dgm:t>
    </dgm:pt>
    <dgm:pt modelId="{A20A5B12-2A94-4E62-B2B3-4BACC3B3D6CC}">
      <dgm:prSet/>
      <dgm:spPr/>
      <dgm:t>
        <a:bodyPr/>
        <a:lstStyle/>
        <a:p>
          <a:endParaRPr lang="it-IT" dirty="0"/>
        </a:p>
      </dgm:t>
    </dgm:pt>
    <dgm:pt modelId="{6199AE0F-51EC-49CA-AE80-701E8DBBF33F}" type="parTrans" cxnId="{3B3A4E3B-63A5-4D01-8D66-3D184F745F68}">
      <dgm:prSet/>
      <dgm:spPr/>
      <dgm:t>
        <a:bodyPr/>
        <a:lstStyle/>
        <a:p>
          <a:endParaRPr lang="it-IT"/>
        </a:p>
      </dgm:t>
    </dgm:pt>
    <dgm:pt modelId="{F0551B6B-B78C-49F8-A2FA-9B5627DC8FB3}" type="sibTrans" cxnId="{3B3A4E3B-63A5-4D01-8D66-3D184F745F68}">
      <dgm:prSet/>
      <dgm:spPr/>
      <dgm:t>
        <a:bodyPr/>
        <a:lstStyle/>
        <a:p>
          <a:endParaRPr lang="it-IT"/>
        </a:p>
      </dgm:t>
    </dgm:pt>
    <dgm:pt modelId="{28FC6270-894E-4DB9-BB2A-64DB808400A6}">
      <dgm:prSet/>
      <dgm:spPr/>
      <dgm:t>
        <a:bodyPr/>
        <a:lstStyle/>
        <a:p>
          <a:r>
            <a:rPr lang="it-IT" dirty="0">
              <a:solidFill>
                <a:srgbClr val="2D2C29"/>
              </a:solidFill>
            </a:rPr>
            <a:t>In caso di approvazione, vedrai l’insegnamento caricato nel piano online dalla Segreteria Studenti del tuo corso di laurea.</a:t>
          </a:r>
          <a:endParaRPr lang="it-IT" dirty="0"/>
        </a:p>
      </dgm:t>
    </dgm:pt>
    <dgm:pt modelId="{586D2787-9C51-4788-827A-DF061CA8AC1F}" type="parTrans" cxnId="{9E9D57F4-006E-4FDC-8135-CF2E6F72DCCE}">
      <dgm:prSet/>
      <dgm:spPr/>
      <dgm:t>
        <a:bodyPr/>
        <a:lstStyle/>
        <a:p>
          <a:endParaRPr lang="it-IT"/>
        </a:p>
      </dgm:t>
    </dgm:pt>
    <dgm:pt modelId="{AF6EE199-3585-4AEE-B12A-9851CA0C4A3E}" type="sibTrans" cxnId="{9E9D57F4-006E-4FDC-8135-CF2E6F72DCCE}">
      <dgm:prSet/>
      <dgm:spPr/>
      <dgm:t>
        <a:bodyPr/>
        <a:lstStyle/>
        <a:p>
          <a:endParaRPr lang="it-IT"/>
        </a:p>
      </dgm:t>
    </dgm:pt>
    <dgm:pt modelId="{DA40BC6F-33E6-D942-A77F-66C0E21D879B}" type="pres">
      <dgm:prSet presAssocID="{9209A7A8-5DF8-4F01-BD93-9FF038758E95}" presName="linearFlow" presStyleCnt="0">
        <dgm:presLayoutVars>
          <dgm:dir/>
          <dgm:animLvl val="lvl"/>
          <dgm:resizeHandles val="exact"/>
        </dgm:presLayoutVars>
      </dgm:prSet>
      <dgm:spPr/>
    </dgm:pt>
    <dgm:pt modelId="{D8345ECE-ADA5-7D4F-A24F-EAB98935E766}" type="pres">
      <dgm:prSet presAssocID="{D8C02353-90A6-4751-9897-863C572FC8E6}" presName="composite" presStyleCnt="0"/>
      <dgm:spPr/>
    </dgm:pt>
    <dgm:pt modelId="{918F4FBB-C398-9241-8D45-02F0371CAF71}" type="pres">
      <dgm:prSet presAssocID="{D8C02353-90A6-4751-9897-863C572FC8E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2E6DBC6-E7A7-9945-84A9-75C651FFCB48}" type="pres">
      <dgm:prSet presAssocID="{D8C02353-90A6-4751-9897-863C572FC8E6}" presName="descendantText" presStyleLbl="alignAcc1" presStyleIdx="0" presStyleCnt="5">
        <dgm:presLayoutVars>
          <dgm:bulletEnabled val="1"/>
        </dgm:presLayoutVars>
      </dgm:prSet>
      <dgm:spPr/>
    </dgm:pt>
    <dgm:pt modelId="{7F4922DD-CD0E-1F44-9635-B41792EAD07E}" type="pres">
      <dgm:prSet presAssocID="{B49610EB-3313-4AA7-94CB-194FDF6A94EB}" presName="sp" presStyleCnt="0"/>
      <dgm:spPr/>
    </dgm:pt>
    <dgm:pt modelId="{53C350AC-620F-8248-AA35-19478DCA6C15}" type="pres">
      <dgm:prSet presAssocID="{7F74477A-F8F7-4F63-A507-083527654A1E}" presName="composite" presStyleCnt="0"/>
      <dgm:spPr/>
    </dgm:pt>
    <dgm:pt modelId="{43BFC1CB-735B-4B4B-AB17-FB00FD9C43DE}" type="pres">
      <dgm:prSet presAssocID="{7F74477A-F8F7-4F63-A507-083527654A1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98661E6-CF8A-B340-9B42-5C73C2CC54E7}" type="pres">
      <dgm:prSet presAssocID="{7F74477A-F8F7-4F63-A507-083527654A1E}" presName="descendantText" presStyleLbl="alignAcc1" presStyleIdx="1" presStyleCnt="5">
        <dgm:presLayoutVars>
          <dgm:bulletEnabled val="1"/>
        </dgm:presLayoutVars>
      </dgm:prSet>
      <dgm:spPr/>
    </dgm:pt>
    <dgm:pt modelId="{73388B83-E8C9-1243-8498-2AEFFF15111A}" type="pres">
      <dgm:prSet presAssocID="{B4C9AA50-F1DD-41D3-8769-016E0E2B3F78}" presName="sp" presStyleCnt="0"/>
      <dgm:spPr/>
    </dgm:pt>
    <dgm:pt modelId="{407FA3FA-6EB2-2A43-9AA3-323E3192A00D}" type="pres">
      <dgm:prSet presAssocID="{3CE96152-8417-43C7-827F-EB71EB66D3D2}" presName="composite" presStyleCnt="0"/>
      <dgm:spPr/>
    </dgm:pt>
    <dgm:pt modelId="{A09ECBD2-85C2-2B46-B364-56B011C6AE76}" type="pres">
      <dgm:prSet presAssocID="{3CE96152-8417-43C7-827F-EB71EB66D3D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E5467E9-95F7-0B49-9F30-A665762A10AB}" type="pres">
      <dgm:prSet presAssocID="{3CE96152-8417-43C7-827F-EB71EB66D3D2}" presName="descendantText" presStyleLbl="alignAcc1" presStyleIdx="2" presStyleCnt="5">
        <dgm:presLayoutVars>
          <dgm:bulletEnabled val="1"/>
        </dgm:presLayoutVars>
      </dgm:prSet>
      <dgm:spPr/>
    </dgm:pt>
    <dgm:pt modelId="{2AE16272-9219-5B43-AB44-313A15EA457B}" type="pres">
      <dgm:prSet presAssocID="{24ED3943-4942-468A-A71E-A5A7A7F59C3D}" presName="sp" presStyleCnt="0"/>
      <dgm:spPr/>
    </dgm:pt>
    <dgm:pt modelId="{AD7A03D6-D5CA-4B4B-B18C-7B261E1C0C38}" type="pres">
      <dgm:prSet presAssocID="{DDE8382A-AF86-1542-AC5F-F0785E1368C4}" presName="composite" presStyleCnt="0"/>
      <dgm:spPr/>
    </dgm:pt>
    <dgm:pt modelId="{7D0B61A7-703C-0F46-9081-83AE57481EDC}" type="pres">
      <dgm:prSet presAssocID="{DDE8382A-AF86-1542-AC5F-F0785E1368C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D099407-174A-AF46-80BA-E81F620378BC}" type="pres">
      <dgm:prSet presAssocID="{DDE8382A-AF86-1542-AC5F-F0785E1368C4}" presName="descendantText" presStyleLbl="alignAcc1" presStyleIdx="3" presStyleCnt="5">
        <dgm:presLayoutVars>
          <dgm:bulletEnabled val="1"/>
        </dgm:presLayoutVars>
      </dgm:prSet>
      <dgm:spPr/>
    </dgm:pt>
    <dgm:pt modelId="{7DF66B49-0D71-45E8-AFD8-0A19974B0127}" type="pres">
      <dgm:prSet presAssocID="{E096516B-C6DE-CD49-893E-9CBC9B9211F1}" presName="sp" presStyleCnt="0"/>
      <dgm:spPr/>
    </dgm:pt>
    <dgm:pt modelId="{0DC390EF-494E-479D-B75A-E8DB823B50F7}" type="pres">
      <dgm:prSet presAssocID="{A20A5B12-2A94-4E62-B2B3-4BACC3B3D6CC}" presName="composite" presStyleCnt="0"/>
      <dgm:spPr/>
    </dgm:pt>
    <dgm:pt modelId="{EF2D6945-2546-4B19-8792-5D19F2B611D5}" type="pres">
      <dgm:prSet presAssocID="{A20A5B12-2A94-4E62-B2B3-4BACC3B3D6C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EBFD90C-89BE-4DAC-8969-CF66F658B9A6}" type="pres">
      <dgm:prSet presAssocID="{A20A5B12-2A94-4E62-B2B3-4BACC3B3D6CC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D96B9001-B9EB-874B-975F-7C1F0821699B}" type="presOf" srcId="{DDE8382A-AF86-1542-AC5F-F0785E1368C4}" destId="{7D0B61A7-703C-0F46-9081-83AE57481EDC}" srcOrd="0" destOrd="0" presId="urn:microsoft.com/office/officeart/2005/8/layout/chevron2"/>
    <dgm:cxn modelId="{9F616C0E-1B17-4960-9333-DEC78B98BA03}" srcId="{9209A7A8-5DF8-4F01-BD93-9FF038758E95}" destId="{D8C02353-90A6-4751-9897-863C572FC8E6}" srcOrd="0" destOrd="0" parTransId="{DDB6FE13-CF79-4FA3-A1AF-4C46E8A548EC}" sibTransId="{B49610EB-3313-4AA7-94CB-194FDF6A94EB}"/>
    <dgm:cxn modelId="{C61E4813-1407-CA4D-B352-DC2B64127540}" type="presOf" srcId="{3CE96152-8417-43C7-827F-EB71EB66D3D2}" destId="{A09ECBD2-85C2-2B46-B364-56B011C6AE76}" srcOrd="0" destOrd="0" presId="urn:microsoft.com/office/officeart/2005/8/layout/chevron2"/>
    <dgm:cxn modelId="{CAA6BB14-21C1-384A-989F-C823C5BEE7E3}" type="presOf" srcId="{9209A7A8-5DF8-4F01-BD93-9FF038758E95}" destId="{DA40BC6F-33E6-D942-A77F-66C0E21D879B}" srcOrd="0" destOrd="0" presId="urn:microsoft.com/office/officeart/2005/8/layout/chevron2"/>
    <dgm:cxn modelId="{A1B6CF19-0A20-B740-997C-BE66EE19EE28}" srcId="{D8C02353-90A6-4751-9897-863C572FC8E6}" destId="{68BF22ED-A250-194A-9061-648205487EFE}" srcOrd="0" destOrd="0" parTransId="{D24327BB-256B-5E41-A6A2-50D317834766}" sibTransId="{50C9A11F-ED3D-8443-8A80-07BDF6BFBA96}"/>
    <dgm:cxn modelId="{73E1D220-7CCA-C643-98F3-2EBCDBA6D449}" srcId="{7F74477A-F8F7-4F63-A507-083527654A1E}" destId="{203AF64E-6FC1-CE43-B004-BDF76E4E732F}" srcOrd="0" destOrd="0" parTransId="{E81C61C1-6C78-694C-9ABF-853502725A7A}" sibTransId="{22157AEB-9513-C94B-BF5F-F84E3B0C5682}"/>
    <dgm:cxn modelId="{3B3A4E3B-63A5-4D01-8D66-3D184F745F68}" srcId="{9209A7A8-5DF8-4F01-BD93-9FF038758E95}" destId="{A20A5B12-2A94-4E62-B2B3-4BACC3B3D6CC}" srcOrd="4" destOrd="0" parTransId="{6199AE0F-51EC-49CA-AE80-701E8DBBF33F}" sibTransId="{F0551B6B-B78C-49F8-A2FA-9B5627DC8FB3}"/>
    <dgm:cxn modelId="{8163B13B-02F2-D042-90EC-5507973D3EC9}" type="presOf" srcId="{203AF64E-6FC1-CE43-B004-BDF76E4E732F}" destId="{598661E6-CF8A-B340-9B42-5C73C2CC54E7}" srcOrd="0" destOrd="0" presId="urn:microsoft.com/office/officeart/2005/8/layout/chevron2"/>
    <dgm:cxn modelId="{DF81B03D-4A6D-3E43-934F-0BFCA895D036}" type="presOf" srcId="{7F74477A-F8F7-4F63-A507-083527654A1E}" destId="{43BFC1CB-735B-4B4B-AB17-FB00FD9C43DE}" srcOrd="0" destOrd="0" presId="urn:microsoft.com/office/officeart/2005/8/layout/chevron2"/>
    <dgm:cxn modelId="{8079515B-20AA-504B-966B-707B3A173AAF}" srcId="{9209A7A8-5DF8-4F01-BD93-9FF038758E95}" destId="{DDE8382A-AF86-1542-AC5F-F0785E1368C4}" srcOrd="3" destOrd="0" parTransId="{790CC80B-3366-1C40-AAFC-D366C736E743}" sibTransId="{E096516B-C6DE-CD49-893E-9CBC9B9211F1}"/>
    <dgm:cxn modelId="{4325436B-F53B-C241-ABCE-06A2594B8009}" srcId="{3CE96152-8417-43C7-827F-EB71EB66D3D2}" destId="{2A606406-529D-AA4E-880C-42524C57BFB1}" srcOrd="0" destOrd="0" parTransId="{35435620-C95F-F64E-827B-3A675E8EBD65}" sibTransId="{9A326F16-3DE8-0D4C-BE19-DF210DDA96B4}"/>
    <dgm:cxn modelId="{B2507356-C086-BF4C-B683-83605E6800BD}" srcId="{DDE8382A-AF86-1542-AC5F-F0785E1368C4}" destId="{1A55977E-DC81-1742-8CF2-8079A2F34561}" srcOrd="0" destOrd="0" parTransId="{8422447E-4141-594E-AED2-AD9CCD69E609}" sibTransId="{B6C4934E-59EF-184E-A6D1-6CDB4B71BE7B}"/>
    <dgm:cxn modelId="{7F903D83-1C36-4160-8257-03CECE696D15}" type="presOf" srcId="{A20A5B12-2A94-4E62-B2B3-4BACC3B3D6CC}" destId="{EF2D6945-2546-4B19-8792-5D19F2B611D5}" srcOrd="0" destOrd="0" presId="urn:microsoft.com/office/officeart/2005/8/layout/chevron2"/>
    <dgm:cxn modelId="{3B705388-6E86-4DCC-A33A-67140B5379FA}" srcId="{9209A7A8-5DF8-4F01-BD93-9FF038758E95}" destId="{7F74477A-F8F7-4F63-A507-083527654A1E}" srcOrd="1" destOrd="0" parTransId="{98868444-D7B9-4FB0-9C61-040F86D13BD3}" sibTransId="{B4C9AA50-F1DD-41D3-8769-016E0E2B3F78}"/>
    <dgm:cxn modelId="{3824E98B-8081-E744-B57E-692B9744B46C}" type="presOf" srcId="{68BF22ED-A250-194A-9061-648205487EFE}" destId="{22E6DBC6-E7A7-9945-84A9-75C651FFCB48}" srcOrd="0" destOrd="0" presId="urn:microsoft.com/office/officeart/2005/8/layout/chevron2"/>
    <dgm:cxn modelId="{C38FADCF-ED11-437B-A2C6-DC1189889721}" srcId="{9209A7A8-5DF8-4F01-BD93-9FF038758E95}" destId="{3CE96152-8417-43C7-827F-EB71EB66D3D2}" srcOrd="2" destOrd="0" parTransId="{9B4E9380-452C-4B1C-9BFE-C09CEFAF69E8}" sibTransId="{24ED3943-4942-468A-A71E-A5A7A7F59C3D}"/>
    <dgm:cxn modelId="{3EA09FD4-018B-A548-BDFC-CD3DB48DC2B6}" type="presOf" srcId="{1A55977E-DC81-1742-8CF2-8079A2F34561}" destId="{AD099407-174A-AF46-80BA-E81F620378BC}" srcOrd="0" destOrd="0" presId="urn:microsoft.com/office/officeart/2005/8/layout/chevron2"/>
    <dgm:cxn modelId="{75375EDB-1D72-6A45-A98B-E47FA66C162F}" type="presOf" srcId="{2A606406-529D-AA4E-880C-42524C57BFB1}" destId="{5E5467E9-95F7-0B49-9F30-A665762A10AB}" srcOrd="0" destOrd="0" presId="urn:microsoft.com/office/officeart/2005/8/layout/chevron2"/>
    <dgm:cxn modelId="{800FE8E8-0CF2-DC48-A2F4-A429A8F9B199}" type="presOf" srcId="{D8C02353-90A6-4751-9897-863C572FC8E6}" destId="{918F4FBB-C398-9241-8D45-02F0371CAF71}" srcOrd="0" destOrd="0" presId="urn:microsoft.com/office/officeart/2005/8/layout/chevron2"/>
    <dgm:cxn modelId="{9E9D57F4-006E-4FDC-8135-CF2E6F72DCCE}" srcId="{A20A5B12-2A94-4E62-B2B3-4BACC3B3D6CC}" destId="{28FC6270-894E-4DB9-BB2A-64DB808400A6}" srcOrd="0" destOrd="0" parTransId="{586D2787-9C51-4788-827A-DF061CA8AC1F}" sibTransId="{AF6EE199-3585-4AEE-B12A-9851CA0C4A3E}"/>
    <dgm:cxn modelId="{3BD23DFE-A0AE-4121-8D3A-502B58D86645}" type="presOf" srcId="{28FC6270-894E-4DB9-BB2A-64DB808400A6}" destId="{DEBFD90C-89BE-4DAC-8969-CF66F658B9A6}" srcOrd="0" destOrd="0" presId="urn:microsoft.com/office/officeart/2005/8/layout/chevron2"/>
    <dgm:cxn modelId="{BED12101-79C9-7544-A226-05C1280A49AC}" type="presParOf" srcId="{DA40BC6F-33E6-D942-A77F-66C0E21D879B}" destId="{D8345ECE-ADA5-7D4F-A24F-EAB98935E766}" srcOrd="0" destOrd="0" presId="urn:microsoft.com/office/officeart/2005/8/layout/chevron2"/>
    <dgm:cxn modelId="{779EF717-DD25-3D43-9E5D-BA34041824B5}" type="presParOf" srcId="{D8345ECE-ADA5-7D4F-A24F-EAB98935E766}" destId="{918F4FBB-C398-9241-8D45-02F0371CAF71}" srcOrd="0" destOrd="0" presId="urn:microsoft.com/office/officeart/2005/8/layout/chevron2"/>
    <dgm:cxn modelId="{72758707-0FBF-AE4C-B854-9A0C8D31BCC6}" type="presParOf" srcId="{D8345ECE-ADA5-7D4F-A24F-EAB98935E766}" destId="{22E6DBC6-E7A7-9945-84A9-75C651FFCB48}" srcOrd="1" destOrd="0" presId="urn:microsoft.com/office/officeart/2005/8/layout/chevron2"/>
    <dgm:cxn modelId="{1FC81C10-8216-5345-9318-BCD02FA26EC2}" type="presParOf" srcId="{DA40BC6F-33E6-D942-A77F-66C0E21D879B}" destId="{7F4922DD-CD0E-1F44-9635-B41792EAD07E}" srcOrd="1" destOrd="0" presId="urn:microsoft.com/office/officeart/2005/8/layout/chevron2"/>
    <dgm:cxn modelId="{49DC4640-0A09-3B47-A7F0-42361D1446AE}" type="presParOf" srcId="{DA40BC6F-33E6-D942-A77F-66C0E21D879B}" destId="{53C350AC-620F-8248-AA35-19478DCA6C15}" srcOrd="2" destOrd="0" presId="urn:microsoft.com/office/officeart/2005/8/layout/chevron2"/>
    <dgm:cxn modelId="{172CF782-F956-1A47-A338-B76BCEF671F2}" type="presParOf" srcId="{53C350AC-620F-8248-AA35-19478DCA6C15}" destId="{43BFC1CB-735B-4B4B-AB17-FB00FD9C43DE}" srcOrd="0" destOrd="0" presId="urn:microsoft.com/office/officeart/2005/8/layout/chevron2"/>
    <dgm:cxn modelId="{6DE7D451-1724-7745-8A77-929F3C97EDA4}" type="presParOf" srcId="{53C350AC-620F-8248-AA35-19478DCA6C15}" destId="{598661E6-CF8A-B340-9B42-5C73C2CC54E7}" srcOrd="1" destOrd="0" presId="urn:microsoft.com/office/officeart/2005/8/layout/chevron2"/>
    <dgm:cxn modelId="{48B0944D-8BCA-BE45-92B3-A131ACF056F4}" type="presParOf" srcId="{DA40BC6F-33E6-D942-A77F-66C0E21D879B}" destId="{73388B83-E8C9-1243-8498-2AEFFF15111A}" srcOrd="3" destOrd="0" presId="urn:microsoft.com/office/officeart/2005/8/layout/chevron2"/>
    <dgm:cxn modelId="{A185823A-F441-9D43-9AC8-74992FB3EE03}" type="presParOf" srcId="{DA40BC6F-33E6-D942-A77F-66C0E21D879B}" destId="{407FA3FA-6EB2-2A43-9AA3-323E3192A00D}" srcOrd="4" destOrd="0" presId="urn:microsoft.com/office/officeart/2005/8/layout/chevron2"/>
    <dgm:cxn modelId="{F5EB60A6-0D5C-E84F-BBE1-E69F1CAC0996}" type="presParOf" srcId="{407FA3FA-6EB2-2A43-9AA3-323E3192A00D}" destId="{A09ECBD2-85C2-2B46-B364-56B011C6AE76}" srcOrd="0" destOrd="0" presId="urn:microsoft.com/office/officeart/2005/8/layout/chevron2"/>
    <dgm:cxn modelId="{5CD124E2-6BCB-0B42-8AE6-7C4018D83EF8}" type="presParOf" srcId="{407FA3FA-6EB2-2A43-9AA3-323E3192A00D}" destId="{5E5467E9-95F7-0B49-9F30-A665762A10AB}" srcOrd="1" destOrd="0" presId="urn:microsoft.com/office/officeart/2005/8/layout/chevron2"/>
    <dgm:cxn modelId="{25AD1596-349D-1847-BB46-5799A00DB361}" type="presParOf" srcId="{DA40BC6F-33E6-D942-A77F-66C0E21D879B}" destId="{2AE16272-9219-5B43-AB44-313A15EA457B}" srcOrd="5" destOrd="0" presId="urn:microsoft.com/office/officeart/2005/8/layout/chevron2"/>
    <dgm:cxn modelId="{C4C70A44-4CE4-2641-A9F3-CCF7FBEBBD06}" type="presParOf" srcId="{DA40BC6F-33E6-D942-A77F-66C0E21D879B}" destId="{AD7A03D6-D5CA-4B4B-B18C-7B261E1C0C38}" srcOrd="6" destOrd="0" presId="urn:microsoft.com/office/officeart/2005/8/layout/chevron2"/>
    <dgm:cxn modelId="{6E55FF5C-E01A-474A-97F8-EE8E48A8F340}" type="presParOf" srcId="{AD7A03D6-D5CA-4B4B-B18C-7B261E1C0C38}" destId="{7D0B61A7-703C-0F46-9081-83AE57481EDC}" srcOrd="0" destOrd="0" presId="urn:microsoft.com/office/officeart/2005/8/layout/chevron2"/>
    <dgm:cxn modelId="{96576ECD-6433-9247-94D3-F5B92FAC4CBB}" type="presParOf" srcId="{AD7A03D6-D5CA-4B4B-B18C-7B261E1C0C38}" destId="{AD099407-174A-AF46-80BA-E81F620378BC}" srcOrd="1" destOrd="0" presId="urn:microsoft.com/office/officeart/2005/8/layout/chevron2"/>
    <dgm:cxn modelId="{65373262-A5A3-4EC8-B400-150ECE6C2925}" type="presParOf" srcId="{DA40BC6F-33E6-D942-A77F-66C0E21D879B}" destId="{7DF66B49-0D71-45E8-AFD8-0A19974B0127}" srcOrd="7" destOrd="0" presId="urn:microsoft.com/office/officeart/2005/8/layout/chevron2"/>
    <dgm:cxn modelId="{6CAA0477-996A-44F4-85D3-68C1F0F36093}" type="presParOf" srcId="{DA40BC6F-33E6-D942-A77F-66C0E21D879B}" destId="{0DC390EF-494E-479D-B75A-E8DB823B50F7}" srcOrd="8" destOrd="0" presId="urn:microsoft.com/office/officeart/2005/8/layout/chevron2"/>
    <dgm:cxn modelId="{5FE99BBF-F8D9-40AE-8585-C5FD051465D5}" type="presParOf" srcId="{0DC390EF-494E-479D-B75A-E8DB823B50F7}" destId="{EF2D6945-2546-4B19-8792-5D19F2B611D5}" srcOrd="0" destOrd="0" presId="urn:microsoft.com/office/officeart/2005/8/layout/chevron2"/>
    <dgm:cxn modelId="{A2E23883-14C0-4D2E-9EF5-4E05F1B5B315}" type="presParOf" srcId="{0DC390EF-494E-479D-B75A-E8DB823B50F7}" destId="{DEBFD90C-89BE-4DAC-8969-CF66F658B9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6D618-2D07-0C47-912F-7776D3483140}">
      <dsp:nvSpPr>
        <dsp:cNvPr id="0" name=""/>
        <dsp:cNvSpPr/>
      </dsp:nvSpPr>
      <dsp:spPr>
        <a:xfrm>
          <a:off x="4170354" y="1073031"/>
          <a:ext cx="2778412" cy="2057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kern="1200" dirty="0">
              <a:latin typeface="Century Gothic" panose="020B0502020202020204" pitchFamily="34" charset="0"/>
            </a:rPr>
            <a:t>Controlla che </a:t>
          </a:r>
          <a:r>
            <a:rPr lang="it-IT" sz="1800" b="0" kern="1200" dirty="0">
              <a:latin typeface="Century Gothic" panose="020B0502020202020204" pitchFamily="34" charset="0"/>
            </a:rPr>
            <a:t>l’insegnamento che vuoi seguire sia SELEZIONABILE DURANTE LA COMPILAZIONE DEL PIANO ONLINE</a:t>
          </a:r>
          <a:endParaRPr lang="en-US" sz="1800" kern="1200" cap="none" dirty="0"/>
        </a:p>
      </dsp:txBody>
      <dsp:txXfrm>
        <a:off x="4230624" y="1133301"/>
        <a:ext cx="2657872" cy="1937221"/>
      </dsp:txXfrm>
    </dsp:sp>
    <dsp:sp modelId="{C572C0B1-84B8-A34D-A9AE-92AA38FEB1D9}">
      <dsp:nvSpPr>
        <dsp:cNvPr id="0" name=""/>
        <dsp:cNvSpPr/>
      </dsp:nvSpPr>
      <dsp:spPr>
        <a:xfrm rot="10828288" flipH="1">
          <a:off x="8217219" y="1755953"/>
          <a:ext cx="792747" cy="689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8217222" y="1892912"/>
        <a:ext cx="586033" cy="413428"/>
      </dsp:txXfrm>
    </dsp:sp>
    <dsp:sp modelId="{15CEBA0A-5290-7543-A13B-F6B3C89A92FC}">
      <dsp:nvSpPr>
        <dsp:cNvPr id="0" name=""/>
        <dsp:cNvSpPr/>
      </dsp:nvSpPr>
      <dsp:spPr>
        <a:xfrm>
          <a:off x="221799" y="1105523"/>
          <a:ext cx="2778412" cy="2057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kern="1200" dirty="0">
              <a:latin typeface="Century Gothic" panose="020B0502020202020204" pitchFamily="34" charset="0"/>
            </a:rPr>
            <a:t>Attendi l’apertura del </a:t>
          </a:r>
          <a:r>
            <a:rPr lang="it-IT" sz="1800" b="1" kern="1200" dirty="0">
              <a:latin typeface="Century Gothic" panose="020B0502020202020204" pitchFamily="34" charset="0"/>
            </a:rPr>
            <a:t>piano di studi online</a:t>
          </a:r>
          <a:r>
            <a:rPr lang="it-IT" sz="1800" kern="1200" dirty="0">
              <a:latin typeface="Century Gothic" panose="020B0502020202020204" pitchFamily="34" charset="0"/>
            </a:rPr>
            <a:t>, fissata per il 2</a:t>
          </a:r>
          <a:r>
            <a:rPr lang="it-IT" sz="1800" b="1" kern="1200" dirty="0">
              <a:latin typeface="Century Gothic" panose="020B0502020202020204" pitchFamily="34" charset="0"/>
            </a:rPr>
            <a:t> ottobre</a:t>
          </a:r>
          <a:endParaRPr lang="en-US" sz="1800" kern="1200" cap="none" dirty="0"/>
        </a:p>
      </dsp:txBody>
      <dsp:txXfrm>
        <a:off x="282069" y="1165793"/>
        <a:ext cx="2657872" cy="1937221"/>
      </dsp:txXfrm>
    </dsp:sp>
    <dsp:sp modelId="{F18F0B30-EB77-5041-B31E-9DCEF05146DB}">
      <dsp:nvSpPr>
        <dsp:cNvPr id="0" name=""/>
        <dsp:cNvSpPr/>
      </dsp:nvSpPr>
      <dsp:spPr>
        <a:xfrm rot="21565230">
          <a:off x="3246309" y="1741507"/>
          <a:ext cx="885052" cy="689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46314" y="1880361"/>
        <a:ext cx="678338" cy="413428"/>
      </dsp:txXfrm>
    </dsp:sp>
    <dsp:sp modelId="{340282A8-7C26-2943-8157-4D0EEF58A270}">
      <dsp:nvSpPr>
        <dsp:cNvPr id="0" name=""/>
        <dsp:cNvSpPr/>
      </dsp:nvSpPr>
      <dsp:spPr>
        <a:xfrm>
          <a:off x="7798145" y="1028892"/>
          <a:ext cx="2778412" cy="20577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b="0" i="0" u="none" kern="1200" cap="none" dirty="0"/>
            <a:t>P</a:t>
          </a:r>
          <a:r>
            <a:rPr lang="it-IT" sz="1800" kern="1200" dirty="0">
              <a:latin typeface="Century Gothic" panose="020B0502020202020204" pitchFamily="34" charset="0"/>
            </a:rPr>
            <a:t>resenta il </a:t>
          </a:r>
          <a:r>
            <a:rPr lang="it-IT" sz="1800" b="1" kern="1200" dirty="0">
              <a:latin typeface="Century Gothic" panose="020B0502020202020204" pitchFamily="34" charset="0"/>
            </a:rPr>
            <a:t>piano di studi online </a:t>
          </a:r>
          <a:r>
            <a:rPr lang="it-IT" sz="1800" kern="1200" dirty="0">
              <a:latin typeface="Century Gothic" panose="020B0502020202020204" pitchFamily="34" charset="0"/>
            </a:rPr>
            <a:t>entro la scadenza del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b="1" kern="1200" dirty="0">
              <a:latin typeface="Century Gothic" panose="020B0502020202020204" pitchFamily="34" charset="0"/>
            </a:rPr>
            <a:t>24 NOVEMBRE</a:t>
          </a:r>
          <a:endParaRPr lang="en-US" sz="1800" kern="1200" cap="none" dirty="0"/>
        </a:p>
      </dsp:txBody>
      <dsp:txXfrm>
        <a:off x="7858415" y="1089162"/>
        <a:ext cx="2657872" cy="1937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F4FBB-C398-9241-8D45-02F0371CAF71}">
      <dsp:nvSpPr>
        <dsp:cNvPr id="0" name=""/>
        <dsp:cNvSpPr/>
      </dsp:nvSpPr>
      <dsp:spPr>
        <a:xfrm rot="5400000">
          <a:off x="-157146" y="15741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 cap="none" dirty="0"/>
        </a:p>
      </dsp:txBody>
      <dsp:txXfrm rot="-5400000">
        <a:off x="1" y="366943"/>
        <a:ext cx="733350" cy="314293"/>
      </dsp:txXfrm>
    </dsp:sp>
    <dsp:sp modelId="{22E6DBC6-E7A7-9945-84A9-75C651FFCB48}">
      <dsp:nvSpPr>
        <dsp:cNvPr id="0" name=""/>
        <dsp:cNvSpPr/>
      </dsp:nvSpPr>
      <dsp:spPr>
        <a:xfrm rot="5400000">
          <a:off x="3415775" y="-2682156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u="none" kern="1200" cap="none" dirty="0"/>
            <a:t>Attendi l’apertura del piano di studi e assicurati che l’insegnamento non sia selezionabile durante la compilazione online</a:t>
          </a:r>
          <a:endParaRPr lang="it-IT" sz="1400" kern="1200" dirty="0"/>
        </a:p>
      </dsp:txBody>
      <dsp:txXfrm rot="-5400000">
        <a:off x="733350" y="33511"/>
        <a:ext cx="6012576" cy="614484"/>
      </dsp:txXfrm>
    </dsp:sp>
    <dsp:sp modelId="{43BFC1CB-735B-4B4B-AB17-FB00FD9C43DE}">
      <dsp:nvSpPr>
        <dsp:cNvPr id="0" name=""/>
        <dsp:cNvSpPr/>
      </dsp:nvSpPr>
      <dsp:spPr>
        <a:xfrm rot="5400000">
          <a:off x="-157146" y="108735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 cap="none" dirty="0"/>
        </a:p>
      </dsp:txBody>
      <dsp:txXfrm rot="-5400000">
        <a:off x="1" y="1296883"/>
        <a:ext cx="733350" cy="314293"/>
      </dsp:txXfrm>
    </dsp:sp>
    <dsp:sp modelId="{598661E6-CF8A-B340-9B42-5C73C2CC54E7}">
      <dsp:nvSpPr>
        <dsp:cNvPr id="0" name=""/>
        <dsp:cNvSpPr/>
      </dsp:nvSpPr>
      <dsp:spPr>
        <a:xfrm rot="5400000">
          <a:off x="3415775" y="-1752216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u="none" kern="1200" cap="none" dirty="0"/>
            <a:t>Chiedi via mail l’approvazione alla Segreteria del corso a cui appartiene l’insegnamento che vuoi seguire</a:t>
          </a:r>
          <a:endParaRPr lang="it-IT" sz="1400" kern="1200" dirty="0"/>
        </a:p>
      </dsp:txBody>
      <dsp:txXfrm rot="-5400000">
        <a:off x="733350" y="963451"/>
        <a:ext cx="6012576" cy="614484"/>
      </dsp:txXfrm>
    </dsp:sp>
    <dsp:sp modelId="{A09ECBD2-85C2-2B46-B364-56B011C6AE76}">
      <dsp:nvSpPr>
        <dsp:cNvPr id="0" name=""/>
        <dsp:cNvSpPr/>
      </dsp:nvSpPr>
      <dsp:spPr>
        <a:xfrm rot="5400000">
          <a:off x="-157146" y="201729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 cap="none" dirty="0"/>
        </a:p>
      </dsp:txBody>
      <dsp:txXfrm rot="-5400000">
        <a:off x="1" y="2226823"/>
        <a:ext cx="733350" cy="314293"/>
      </dsp:txXfrm>
    </dsp:sp>
    <dsp:sp modelId="{5E5467E9-95F7-0B49-9F30-A665762A10AB}">
      <dsp:nvSpPr>
        <dsp:cNvPr id="0" name=""/>
        <dsp:cNvSpPr/>
      </dsp:nvSpPr>
      <dsp:spPr>
        <a:xfrm rot="5400000">
          <a:off x="3415775" y="-822276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u="none" kern="1200" cap="none" dirty="0"/>
            <a:t>Contatta la Manager didattica (</a:t>
          </a:r>
          <a:r>
            <a:rPr lang="it-IT" sz="1400" b="0" i="0" u="none" kern="1200" cap="none" dirty="0">
              <a:hlinkClick xmlns:r="http://schemas.openxmlformats.org/officeDocument/2006/relationships" r:id="rId1"/>
            </a:rPr>
            <a:t>didatticasociale.sposi@unibo.it</a:t>
          </a:r>
          <a:r>
            <a:rPr lang="it-IT" sz="1400" b="0" i="0" u="none" kern="1200" cap="none" dirty="0"/>
            <a:t> o </a:t>
          </a:r>
          <a:r>
            <a:rPr lang="it-IT" sz="1400" b="0" i="0" u="none" kern="1200" cap="none" dirty="0">
              <a:hlinkClick xmlns:r="http://schemas.openxmlformats.org/officeDocument/2006/relationships" r:id="rId2"/>
            </a:rPr>
            <a:t>didatticasociale.svic@unibo.it</a:t>
          </a:r>
          <a:r>
            <a:rPr lang="it-IT" sz="1400" b="0" i="0" u="none" kern="1200" cap="none" dirty="0"/>
            <a:t>) per presentare un piano cartaceo</a:t>
          </a:r>
          <a:endParaRPr lang="it-IT" sz="1400" kern="1200" dirty="0"/>
        </a:p>
      </dsp:txBody>
      <dsp:txXfrm rot="-5400000">
        <a:off x="733350" y="1893391"/>
        <a:ext cx="6012576" cy="614484"/>
      </dsp:txXfrm>
    </dsp:sp>
    <dsp:sp modelId="{7D0B61A7-703C-0F46-9081-83AE57481EDC}">
      <dsp:nvSpPr>
        <dsp:cNvPr id="0" name=""/>
        <dsp:cNvSpPr/>
      </dsp:nvSpPr>
      <dsp:spPr>
        <a:xfrm rot="5400000">
          <a:off x="-157146" y="294723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 dirty="0"/>
        </a:p>
      </dsp:txBody>
      <dsp:txXfrm rot="-5400000">
        <a:off x="1" y="3156763"/>
        <a:ext cx="733350" cy="314293"/>
      </dsp:txXfrm>
    </dsp:sp>
    <dsp:sp modelId="{AD099407-174A-AF46-80BA-E81F620378BC}">
      <dsp:nvSpPr>
        <dsp:cNvPr id="0" name=""/>
        <dsp:cNvSpPr/>
      </dsp:nvSpPr>
      <dsp:spPr>
        <a:xfrm rot="5400000">
          <a:off x="3415775" y="107663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Attendi che il consiglio di corso valuti la coerenza dell’insegnamento che desideri inserire con il piano di studi del tuo corso di laurea e decida se approvare la tua richiesta</a:t>
          </a:r>
        </a:p>
      </dsp:txBody>
      <dsp:txXfrm rot="-5400000">
        <a:off x="733350" y="2823330"/>
        <a:ext cx="6012576" cy="614484"/>
      </dsp:txXfrm>
    </dsp:sp>
    <dsp:sp modelId="{EF2D6945-2546-4B19-8792-5D19F2B611D5}">
      <dsp:nvSpPr>
        <dsp:cNvPr id="0" name=""/>
        <dsp:cNvSpPr/>
      </dsp:nvSpPr>
      <dsp:spPr>
        <a:xfrm rot="5400000">
          <a:off x="-157146" y="387717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 dirty="0"/>
        </a:p>
      </dsp:txBody>
      <dsp:txXfrm rot="-5400000">
        <a:off x="1" y="4086703"/>
        <a:ext cx="733350" cy="314293"/>
      </dsp:txXfrm>
    </dsp:sp>
    <dsp:sp modelId="{DEBFD90C-89BE-4DAC-8969-CF66F658B9A6}">
      <dsp:nvSpPr>
        <dsp:cNvPr id="0" name=""/>
        <dsp:cNvSpPr/>
      </dsp:nvSpPr>
      <dsp:spPr>
        <a:xfrm rot="5400000">
          <a:off x="3415775" y="1037603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rgbClr val="2D2C29"/>
              </a:solidFill>
            </a:rPr>
            <a:t>In caso di approvazione, vedrai l’insegnamento caricato nel piano online dalla Segreteria Studenti del tuo corso di laurea.</a:t>
          </a:r>
          <a:endParaRPr lang="it-IT" sz="1400" kern="1200" dirty="0"/>
        </a:p>
      </dsp:txBody>
      <dsp:txXfrm rot="-5400000">
        <a:off x="733350" y="3753270"/>
        <a:ext cx="6012576" cy="61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58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827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210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29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36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261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2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89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325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78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unibo-my.sharepoint.com/personal/cristina_arenare2_unibo_it/_layouts/15/stream.aspx?id=%2Fpersonal%2Fcristina%5Farenare2%5Funibo%5Fit%2FDocuments%2FRecordings%2FUn%20caff%C3%A8%20a%20Palazzo%20Hercolani%20%2D%20Tesi%20di%20laurea%2D20220310%5F170910%2DRegistrazione%20della%20riunione%2Emp4&amp;ga=1" TargetMode="External"/><Relationship Id="rId2" Type="http://schemas.openxmlformats.org/officeDocument/2006/relationships/hyperlink" Target="https://corsi.unibo.it/laurea/ScienzePoliticheSocialiInternazionali/prova-finale-laurea-requisiti-e-scadenz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31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3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Immagine 26" descr="Immagine che contiene persona, tavolo, interni, sedendo&#10;&#10;Descrizione generata automaticamente">
            <a:extLst>
              <a:ext uri="{FF2B5EF4-FFF2-40B4-BE49-F238E27FC236}">
                <a16:creationId xmlns:a16="http://schemas.microsoft.com/office/drawing/2014/main" id="{A430AFC5-BB2C-F648-B870-F39F250B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63" r="-1" b="19898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81" name="Group 54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82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6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FC578DF-CDA3-6F49-AC41-990AF4C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82" y="4293388"/>
            <a:ext cx="8833655" cy="727748"/>
          </a:xfrm>
        </p:spPr>
        <p:txBody>
          <a:bodyPr>
            <a:normAutofit/>
          </a:bodyPr>
          <a:lstStyle/>
          <a:p>
            <a:r>
              <a:rPr lang="it-IT" sz="3700" dirty="0"/>
              <a:t>La tutor risponde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626B95-33B8-1349-A552-BC2436CB1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r>
              <a:rPr lang="it-IT" sz="1600"/>
              <a:t>Risposte veloci per domande urgenti su lezioni online, piano di studio, sessioni di laurea</a:t>
            </a:r>
          </a:p>
        </p:txBody>
      </p:sp>
    </p:spTree>
    <p:extLst>
      <p:ext uri="{BB962C8B-B14F-4D97-AF65-F5344CB8AC3E}">
        <p14:creationId xmlns:p14="http://schemas.microsoft.com/office/powerpoint/2010/main" val="347321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5CD971-67AA-EB41-937C-F127CC38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109728" tIns="109728" rIns="109728" bIns="91440" rtlCol="0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Le lezioni vengono anche registrate?</a:t>
            </a:r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7F6D31-7C19-0946-84E5-81266AA5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dirty="0"/>
              <a:t>No. Solo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di </a:t>
            </a:r>
            <a:r>
              <a:rPr lang="en-US" dirty="0" err="1"/>
              <a:t>offrire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possibilità</a:t>
            </a:r>
            <a:r>
              <a:rPr lang="en-US" dirty="0"/>
              <a:t>, </a:t>
            </a:r>
            <a:r>
              <a:rPr lang="en-US" dirty="0" err="1"/>
              <a:t>eventualmente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a </a:t>
            </a:r>
            <a:r>
              <a:rPr lang="en-US" dirty="0" err="1"/>
              <a:t>comunicarlo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del proprio </a:t>
            </a:r>
            <a:r>
              <a:rPr lang="en-US" dirty="0" err="1"/>
              <a:t>insegnamento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07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7EBE7CB-7AB2-3B45-9ED2-6A0E397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COME INSERISCO IN PIANO LE ATTIVITÀ A SCELTA DELLO STUDENTE (20-30 CFU)?</a:t>
            </a:r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69E69852-D18F-4FCE-9DF8-364D51992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0679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F8D1ED-92CA-3D49-9524-8C0ACB003AE7}"/>
              </a:ext>
            </a:extLst>
          </p:cNvPr>
          <p:cNvSpPr txBox="1"/>
          <p:nvPr/>
        </p:nvSpPr>
        <p:spPr>
          <a:xfrm>
            <a:off x="1024240" y="6049963"/>
            <a:ext cx="62877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L’obbligo è assolto con il raggiungimento di 20 CFU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10DCEFE-4E1A-1CA6-E958-6C4CE40D0E6D}"/>
              </a:ext>
            </a:extLst>
          </p:cNvPr>
          <p:cNvSpPr/>
          <p:nvPr/>
        </p:nvSpPr>
        <p:spPr>
          <a:xfrm>
            <a:off x="7762108" y="3666931"/>
            <a:ext cx="850047" cy="69169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4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79246B4F-CEC3-442B-92D8-BD098634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5FBD374-0821-4540-A9E6-6DE9419C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A27E7C5F-F207-4F84-B0E4-B9A90080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93C59A31-3A05-4470-A4AB-B9FDE6AFF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003BBC92-CD5E-43E2-92E3-416F7222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5E9E24BF-C2A3-420A-B4A9-BCEEC2BF6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14E9C41A-D496-46F5-BA6B-9C0BDA51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B2705B6A-ECD1-438B-87EB-5185A043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960DF715-F99A-4519-818B-5C8496A16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35A62970-D2C4-4E38-BBD1-3F5865C35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EB000C85-44EE-4A15-8A65-5A82B5E54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BEA52102-0A7F-446C-A8D4-0BFBDC5B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204729B9-8342-4FAA-91AA-6C791649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E7C0B72D-EF00-46D8-A0B2-C4A9616E2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37A87EDA-7C11-4EEC-AF27-FFFD9D918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3C73D59B-741F-4B2B-89C9-B9219C37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F34FFCC5-A45C-439A-BF42-803BDAD6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7A826C44-2E68-42C7-8CB3-A73A9224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3ECF0188-197C-4CC5-926D-417ECCDA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548C91D9-D18F-4379-B47B-144B159C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3B68FF2F-116D-48CE-8915-5629872C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E495B9FA-536B-48D1-8282-5F1E51D1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03604607-25F9-440B-AB2A-38B65645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5989F4E-E386-486E-9C22-DB9E5592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89D1164-9929-4921-BBBB-874016220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22">
              <a:extLst>
                <a:ext uri="{FF2B5EF4-FFF2-40B4-BE49-F238E27FC236}">
                  <a16:creationId xmlns:a16="http://schemas.microsoft.com/office/drawing/2014/main" id="{B075D074-74F5-4AF6-BD57-3FA04CA12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B10B3EF-C0DF-4ACD-86A9-A0CC0FE20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7EBE7CB-7AB2-3B45-9ED2-6A0E397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2500" b="1" dirty="0"/>
              <a:t>Come </a:t>
            </a:r>
            <a:r>
              <a:rPr lang="en-US" sz="2500" b="1" dirty="0" err="1"/>
              <a:t>inserisco</a:t>
            </a:r>
            <a:r>
              <a:rPr lang="en-US" sz="2500" b="1" dirty="0"/>
              <a:t> </a:t>
            </a:r>
            <a:r>
              <a:rPr lang="en-US" sz="2500" b="1" dirty="0" err="1"/>
              <a:t>tra</a:t>
            </a:r>
            <a:r>
              <a:rPr lang="en-US" sz="2500" b="1" dirty="0"/>
              <a:t> </a:t>
            </a:r>
            <a:r>
              <a:rPr lang="en-US" sz="2500" b="1" dirty="0" err="1"/>
              <a:t>i</a:t>
            </a:r>
            <a:r>
              <a:rPr lang="en-US" sz="2500" b="1" dirty="0"/>
              <a:t> 20-30 CFU </a:t>
            </a:r>
            <a:r>
              <a:rPr lang="en-US" sz="2500" b="1" dirty="0" err="1"/>
              <a:t>liberi</a:t>
            </a:r>
            <a:r>
              <a:rPr lang="en-US" sz="2500" b="1" dirty="0"/>
              <a:t> un </a:t>
            </a:r>
            <a:r>
              <a:rPr lang="en-US" sz="2500" b="1" dirty="0" err="1"/>
              <a:t>insegnamento</a:t>
            </a:r>
            <a:r>
              <a:rPr lang="en-US" sz="2500" b="1" dirty="0"/>
              <a:t> </a:t>
            </a:r>
            <a:r>
              <a:rPr lang="en-US" sz="2500" b="1" dirty="0" err="1"/>
              <a:t>che</a:t>
            </a:r>
            <a:r>
              <a:rPr lang="en-US" sz="2500" b="1" dirty="0"/>
              <a:t> non è </a:t>
            </a:r>
            <a:r>
              <a:rPr lang="en-US" sz="2500" b="1" dirty="0" err="1"/>
              <a:t>nei</a:t>
            </a:r>
            <a:r>
              <a:rPr lang="en-US" sz="2500" b="1" dirty="0"/>
              <a:t> </a:t>
            </a:r>
            <a:r>
              <a:rPr lang="en-US" sz="2500" b="1" dirty="0" err="1"/>
              <a:t>corsi</a:t>
            </a:r>
            <a:r>
              <a:rPr lang="en-US" sz="2500" b="1" dirty="0"/>
              <a:t> di SPOSI, SVIC, SCIENZE GIURIDICHE, SCIENZE ECONOMICHE, SERVIZIO SOCIALE?</a:t>
            </a:r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69E69852-D18F-4FCE-9DF8-364D51992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789043"/>
              </p:ext>
            </p:extLst>
          </p:nvPr>
        </p:nvGraphicFramePr>
        <p:xfrm>
          <a:off x="4765131" y="1045029"/>
          <a:ext cx="6779169" cy="476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4AAC044-C448-7144-A4C2-0EE225D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097" y="384709"/>
            <a:ext cx="4965964" cy="1433323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solidFill>
                  <a:schemeClr val="tx2"/>
                </a:solidFill>
              </a:rPr>
              <a:t>Cosa devo fare per laurearmi?</a:t>
            </a:r>
          </a:p>
        </p:txBody>
      </p:sp>
      <p:sp>
        <p:nvSpPr>
          <p:cNvPr id="94" name="Rectangle 42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C31EA-5BDA-AC44-A3BE-1DFE576D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25" y="2007872"/>
            <a:ext cx="5180012" cy="367823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it-IT" sz="1300" b="1" dirty="0"/>
          </a:p>
          <a:p>
            <a:pPr>
              <a:lnSpc>
                <a:spcPct val="110000"/>
              </a:lnSpc>
            </a:pPr>
            <a:r>
              <a:rPr lang="it-IT" sz="1300" b="1" dirty="0"/>
              <a:t>Domanda di laurea: </a:t>
            </a:r>
            <a:r>
              <a:rPr lang="it-IT" sz="1300" dirty="0"/>
              <a:t>indica la scadenza entro la quale puoi presentare la </a:t>
            </a:r>
            <a:r>
              <a:rPr lang="it-IT" sz="1300" dirty="0">
                <a:hlinkClick r:id="rId2"/>
              </a:rPr>
              <a:t>domanda di laurea </a:t>
            </a:r>
            <a:r>
              <a:rPr lang="it-IT" sz="1300" dirty="0"/>
              <a:t>tramite Studenti Online (anche prima di aver terminato gli esami). </a:t>
            </a:r>
          </a:p>
          <a:p>
            <a:pPr>
              <a:lnSpc>
                <a:spcPct val="110000"/>
              </a:lnSpc>
            </a:pPr>
            <a:r>
              <a:rPr lang="it-IT" sz="1300" b="1" dirty="0"/>
              <a:t>Domanda tardiva</a:t>
            </a:r>
            <a:r>
              <a:rPr lang="it-IT" sz="1300" dirty="0"/>
              <a:t>: indica la scadenza entro la quale puoi presentare domanda con il pagamento di una mora.</a:t>
            </a:r>
          </a:p>
          <a:p>
            <a:pPr>
              <a:lnSpc>
                <a:spcPct val="110000"/>
              </a:lnSpc>
            </a:pPr>
            <a:r>
              <a:rPr lang="en-US" sz="1300" b="1" dirty="0" err="1"/>
              <a:t>Possesso</a:t>
            </a:r>
            <a:r>
              <a:rPr lang="en-US" sz="1300" b="1" dirty="0"/>
              <a:t> </a:t>
            </a:r>
            <a:r>
              <a:rPr lang="en-US" sz="1300" b="1" dirty="0" err="1"/>
              <a:t>dei</a:t>
            </a:r>
            <a:r>
              <a:rPr lang="en-US" sz="1300" b="1" dirty="0"/>
              <a:t> </a:t>
            </a:r>
            <a:r>
              <a:rPr lang="en-US" sz="1300" b="1" dirty="0" err="1"/>
              <a:t>requisiti</a:t>
            </a:r>
            <a:r>
              <a:rPr lang="en-US" sz="1300" dirty="0"/>
              <a:t>: indica la </a:t>
            </a:r>
            <a:r>
              <a:rPr lang="en-US" sz="1300" dirty="0" err="1"/>
              <a:t>scadenza</a:t>
            </a:r>
            <a:r>
              <a:rPr lang="en-US" sz="1300" dirty="0"/>
              <a:t> </a:t>
            </a:r>
            <a:r>
              <a:rPr lang="en-US" sz="1300" dirty="0" err="1"/>
              <a:t>entro</a:t>
            </a:r>
            <a:r>
              <a:rPr lang="en-US" sz="1300" dirty="0"/>
              <a:t> la quale </a:t>
            </a:r>
            <a:r>
              <a:rPr lang="en-US" sz="1300" dirty="0" err="1"/>
              <a:t>devi</a:t>
            </a:r>
            <a:r>
              <a:rPr lang="en-US" sz="1300" dirty="0"/>
              <a:t> </a:t>
            </a:r>
            <a:r>
              <a:rPr lang="en-US" sz="1300" dirty="0" err="1"/>
              <a:t>soddisfare</a:t>
            </a:r>
            <a:r>
              <a:rPr lang="en-US" sz="1300" dirty="0"/>
              <a:t> per tempo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b="1" dirty="0" err="1"/>
              <a:t>requisiti</a:t>
            </a:r>
            <a:r>
              <a:rPr lang="en-US" sz="1300" b="1" dirty="0"/>
              <a:t> di </a:t>
            </a:r>
            <a:r>
              <a:rPr lang="en-US" sz="1300" b="1" dirty="0" err="1"/>
              <a:t>ammissione</a:t>
            </a:r>
            <a:r>
              <a:rPr lang="en-US" sz="1300" dirty="0"/>
              <a:t>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aver sostenuto e verbalizzato tutti gli esami previsti dal tuo piano di studi;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essere in regola con il pagamento delle tasse;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aver compilato il questionario </a:t>
            </a:r>
            <a:r>
              <a:rPr lang="it-IT" sz="1300" dirty="0" err="1"/>
              <a:t>AlmaLaurea</a:t>
            </a:r>
            <a:r>
              <a:rPr lang="it-IT" sz="1300" dirty="0"/>
              <a:t> su Studenti Online.</a:t>
            </a:r>
          </a:p>
          <a:p>
            <a:pPr>
              <a:lnSpc>
                <a:spcPct val="110000"/>
              </a:lnSpc>
            </a:pPr>
            <a:r>
              <a:rPr lang="en-US" sz="1300" b="1" dirty="0"/>
              <a:t>Upload </a:t>
            </a:r>
            <a:r>
              <a:rPr lang="en-US" sz="1300" b="1" dirty="0" err="1"/>
              <a:t>tesi</a:t>
            </a:r>
            <a:r>
              <a:rPr lang="en-US" sz="1300" b="1" dirty="0"/>
              <a:t>: </a:t>
            </a:r>
            <a:r>
              <a:rPr lang="en-US" sz="1300" dirty="0"/>
              <a:t>indica la </a:t>
            </a:r>
            <a:r>
              <a:rPr lang="en-US" sz="1300" dirty="0" err="1"/>
              <a:t>scadenza</a:t>
            </a:r>
            <a:r>
              <a:rPr lang="en-US" sz="1300" dirty="0"/>
              <a:t> </a:t>
            </a:r>
            <a:r>
              <a:rPr lang="en-US" sz="1300" dirty="0" err="1"/>
              <a:t>entro</a:t>
            </a:r>
            <a:r>
              <a:rPr lang="en-US" sz="1300" dirty="0"/>
              <a:t> la quale </a:t>
            </a:r>
            <a:r>
              <a:rPr lang="en-US" sz="1300" dirty="0" err="1"/>
              <a:t>devi</a:t>
            </a:r>
            <a:r>
              <a:rPr lang="en-US" sz="1300" dirty="0"/>
              <a:t> aver </a:t>
            </a:r>
            <a:r>
              <a:rPr lang="en-US" sz="1300" dirty="0" err="1"/>
              <a:t>caricato</a:t>
            </a:r>
            <a:r>
              <a:rPr lang="en-US" sz="1300" dirty="0"/>
              <a:t> il </a:t>
            </a:r>
            <a:r>
              <a:rPr lang="en-US" sz="1300" dirty="0" err="1"/>
              <a:t>tuo</a:t>
            </a:r>
            <a:r>
              <a:rPr lang="en-US" sz="1300" dirty="0"/>
              <a:t> </a:t>
            </a:r>
            <a:r>
              <a:rPr lang="en-US" sz="1300" dirty="0" err="1"/>
              <a:t>elaborato</a:t>
            </a:r>
            <a:r>
              <a:rPr lang="en-US" sz="1300" dirty="0"/>
              <a:t> in pdf </a:t>
            </a:r>
            <a:r>
              <a:rPr lang="en-US" sz="1300" dirty="0" err="1"/>
              <a:t>su</a:t>
            </a:r>
            <a:r>
              <a:rPr lang="en-US" sz="1300" dirty="0"/>
              <a:t> </a:t>
            </a:r>
            <a:r>
              <a:rPr lang="en-US" sz="1300" dirty="0" err="1"/>
              <a:t>Studenti</a:t>
            </a:r>
            <a:r>
              <a:rPr lang="en-US" sz="1300" dirty="0"/>
              <a:t> Online.</a:t>
            </a:r>
          </a:p>
          <a:p>
            <a:pPr>
              <a:lnSpc>
                <a:spcPct val="110000"/>
              </a:lnSpc>
            </a:pPr>
            <a:r>
              <a:rPr lang="en-US" sz="1300" b="1" dirty="0" err="1"/>
              <a:t>Seduta</a:t>
            </a:r>
            <a:r>
              <a:rPr lang="en-US" sz="1300" b="1" dirty="0"/>
              <a:t> di </a:t>
            </a:r>
            <a:r>
              <a:rPr lang="en-US" sz="1300" b="1" dirty="0" err="1"/>
              <a:t>laurea</a:t>
            </a:r>
            <a:r>
              <a:rPr lang="en-US" sz="1300" dirty="0"/>
              <a:t>: indica il </a:t>
            </a:r>
            <a:r>
              <a:rPr lang="en-US" sz="1300" dirty="0" err="1"/>
              <a:t>periodo</a:t>
            </a:r>
            <a:r>
              <a:rPr lang="en-US" sz="1300" dirty="0"/>
              <a:t> in cui la </a:t>
            </a:r>
            <a:r>
              <a:rPr lang="en-US" sz="1300" dirty="0" err="1"/>
              <a:t>Commissione</a:t>
            </a:r>
            <a:r>
              <a:rPr lang="en-US" sz="1300" dirty="0"/>
              <a:t> </a:t>
            </a:r>
            <a:r>
              <a:rPr lang="en-US" sz="1300" dirty="0" err="1"/>
              <a:t>dei</a:t>
            </a:r>
            <a:r>
              <a:rPr lang="en-US" sz="1300" dirty="0"/>
              <a:t> </a:t>
            </a:r>
            <a:r>
              <a:rPr lang="en-US" sz="1300" dirty="0" err="1"/>
              <a:t>docenti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riunisce</a:t>
            </a:r>
            <a:r>
              <a:rPr lang="en-US" sz="1300" dirty="0"/>
              <a:t> per </a:t>
            </a:r>
            <a:r>
              <a:rPr lang="en-US" sz="1300" dirty="0" err="1"/>
              <a:t>attribuire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voti</a:t>
            </a:r>
            <a:r>
              <a:rPr lang="en-US" sz="1300" dirty="0"/>
              <a:t> di </a:t>
            </a:r>
            <a:r>
              <a:rPr lang="en-US" sz="1300" dirty="0" err="1"/>
              <a:t>laurea</a:t>
            </a:r>
            <a:r>
              <a:rPr lang="en-US" sz="13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N.B. La</a:t>
            </a:r>
            <a:r>
              <a:rPr lang="en-US" sz="1300" b="1" dirty="0"/>
              <a:t> </a:t>
            </a:r>
            <a:r>
              <a:rPr lang="en-US" sz="1300" b="1" dirty="0" err="1"/>
              <a:t>tesi</a:t>
            </a:r>
            <a:r>
              <a:rPr lang="en-US" sz="1300" b="1" dirty="0"/>
              <a:t> non </a:t>
            </a:r>
            <a:r>
              <a:rPr lang="en-US" sz="1300" b="1" dirty="0" err="1"/>
              <a:t>si</a:t>
            </a:r>
            <a:r>
              <a:rPr lang="en-US" sz="1300" b="1" dirty="0"/>
              <a:t> </a:t>
            </a:r>
            <a:r>
              <a:rPr lang="en-US" sz="1300" b="1" dirty="0" err="1"/>
              <a:t>discute</a:t>
            </a:r>
            <a:r>
              <a:rPr lang="en-US" sz="1300" b="1" dirty="0"/>
              <a:t> </a:t>
            </a:r>
            <a:r>
              <a:rPr lang="en-US" sz="1300" dirty="0"/>
              <a:t>e, di </a:t>
            </a:r>
            <a:r>
              <a:rPr lang="en-US" sz="1300" dirty="0" err="1"/>
              <a:t>conseguenza</a:t>
            </a:r>
            <a:r>
              <a:rPr lang="en-US" sz="1300" dirty="0"/>
              <a:t>, </a:t>
            </a:r>
            <a:r>
              <a:rPr lang="en-US" sz="1300" dirty="0" err="1"/>
              <a:t>gli</a:t>
            </a:r>
            <a:r>
              <a:rPr lang="en-US" sz="1300" dirty="0"/>
              <a:t> </a:t>
            </a:r>
            <a:r>
              <a:rPr lang="en-US" sz="1300" dirty="0" err="1"/>
              <a:t>studenti</a:t>
            </a:r>
            <a:r>
              <a:rPr lang="en-US" sz="1300" dirty="0"/>
              <a:t> </a:t>
            </a:r>
            <a:r>
              <a:rPr lang="en-US" sz="1300" b="1" dirty="0"/>
              <a:t>non </a:t>
            </a:r>
            <a:r>
              <a:rPr lang="en-US" sz="1300" b="1" dirty="0" err="1"/>
              <a:t>partecipano</a:t>
            </a:r>
            <a:r>
              <a:rPr lang="en-US" sz="1300" b="1" dirty="0"/>
              <a:t> </a:t>
            </a:r>
            <a:r>
              <a:rPr lang="en-US" sz="1300" b="1" dirty="0" err="1"/>
              <a:t>alla</a:t>
            </a:r>
            <a:r>
              <a:rPr lang="en-US" sz="1300" b="1" dirty="0"/>
              <a:t> </a:t>
            </a:r>
            <a:r>
              <a:rPr lang="en-US" sz="1300" b="1" dirty="0" err="1"/>
              <a:t>seduta</a:t>
            </a:r>
            <a:r>
              <a:rPr lang="en-US" sz="1300" b="1" dirty="0"/>
              <a:t> di </a:t>
            </a:r>
            <a:r>
              <a:rPr lang="en-US" sz="1300" b="1" dirty="0" err="1"/>
              <a:t>laurea</a:t>
            </a:r>
            <a:r>
              <a:rPr lang="en-US" sz="1300" b="1" dirty="0"/>
              <a:t>. </a:t>
            </a:r>
            <a:endParaRPr lang="en-US" sz="1300" dirty="0"/>
          </a:p>
          <a:p>
            <a:pPr>
              <a:lnSpc>
                <a:spcPct val="110000"/>
              </a:lnSpc>
            </a:pPr>
            <a:endParaRPr lang="it-IT" sz="13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BE5DFD-21D1-5748-A954-C9B39E69DE65}"/>
              </a:ext>
            </a:extLst>
          </p:cNvPr>
          <p:cNvSpPr txBox="1"/>
          <p:nvPr/>
        </p:nvSpPr>
        <p:spPr>
          <a:xfrm>
            <a:off x="2250149" y="929759"/>
            <a:ext cx="30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Scadenze prossime sedute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6CA62-4E45-7359-F317-F97D98E63932}"/>
              </a:ext>
            </a:extLst>
          </p:cNvPr>
          <p:cNvSpPr txBox="1"/>
          <p:nvPr/>
        </p:nvSpPr>
        <p:spPr>
          <a:xfrm>
            <a:off x="701672" y="6272489"/>
            <a:ext cx="701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hlinkClick r:id="rId3"/>
              </a:rPr>
              <a:t>Link</a:t>
            </a:r>
            <a:r>
              <a:rPr lang="it-IT" sz="1600" dirty="0"/>
              <a:t> alla registrazione dell’evento «Redigere la tesi: kit di sopravvivenza»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36700F-303C-A099-E57B-DFB04D4C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43" y="1299091"/>
            <a:ext cx="544906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7127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Century Gothic</vt:lpstr>
      <vt:lpstr>Rockwell</vt:lpstr>
      <vt:lpstr>Wingdings</vt:lpstr>
      <vt:lpstr>Atlante</vt:lpstr>
      <vt:lpstr>La tutor risponde</vt:lpstr>
      <vt:lpstr>Le lezioni vengono anche registrate?</vt:lpstr>
      <vt:lpstr>COME INSERISCO IN PIANO LE ATTIVITÀ A SCELTA DELLO STUDENTE (20-30 CFU)?</vt:lpstr>
      <vt:lpstr>Come inserisco tra i 20-30 CFU liberi un insegnamento che non è nei corsi di SPOSI, SVIC, SCIENZE GIURIDICHE, SCIENZE ECONOMICHE, SERVIZIO SOCIALE?</vt:lpstr>
      <vt:lpstr>Cosa devo fare per laurearmi?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tutor risponde</dc:title>
  <dc:creator>Elena Morrone - elena.morrone@studio.unibo.it</dc:creator>
  <cp:lastModifiedBy>Wendy Kwaku Yeboah - wendy.kwakuyeboah@studio.unibo.it</cp:lastModifiedBy>
  <cp:revision>8</cp:revision>
  <dcterms:created xsi:type="dcterms:W3CDTF">2020-09-22T15:00:24Z</dcterms:created>
  <dcterms:modified xsi:type="dcterms:W3CDTF">2023-09-20T17:33:25Z</dcterms:modified>
</cp:coreProperties>
</file>